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76" r:id="rId6"/>
    <p:sldId id="288" r:id="rId7"/>
    <p:sldId id="289" r:id="rId8"/>
    <p:sldId id="287" r:id="rId9"/>
    <p:sldId id="270" r:id="rId10"/>
    <p:sldId id="274" r:id="rId11"/>
    <p:sldId id="271" r:id="rId12"/>
    <p:sldId id="283" r:id="rId13"/>
    <p:sldId id="272" r:id="rId14"/>
    <p:sldId id="286" r:id="rId15"/>
    <p:sldId id="285" r:id="rId16"/>
    <p:sldId id="284" r:id="rId17"/>
    <p:sldId id="282" r:id="rId18"/>
    <p:sldId id="275" r:id="rId19"/>
    <p:sldId id="273" r:id="rId20"/>
    <p:sldId id="278" r:id="rId21"/>
    <p:sldId id="281" r:id="rId22"/>
    <p:sldId id="261" r:id="rId23"/>
  </p:sldIdLst>
  <p:sldSz cx="9144000" cy="6858000" type="screen4x3"/>
  <p:notesSz cx="6858000" cy="9144000"/>
  <p:photoAlbum layout="1pic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6B6F-600D-4D29-AEBA-E36AD295B05A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0A3-B621-4BED-8AEC-6BB9A9B66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6B6F-600D-4D29-AEBA-E36AD295B05A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0A3-B621-4BED-8AEC-6BB9A9B66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2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6B6F-600D-4D29-AEBA-E36AD295B05A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0A3-B621-4BED-8AEC-6BB9A9B66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6B6F-600D-4D29-AEBA-E36AD295B05A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0A3-B621-4BED-8AEC-6BB9A9B66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9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6B6F-600D-4D29-AEBA-E36AD295B05A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0A3-B621-4BED-8AEC-6BB9A9B66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1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6B6F-600D-4D29-AEBA-E36AD295B05A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0A3-B621-4BED-8AEC-6BB9A9B66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1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6B6F-600D-4D29-AEBA-E36AD295B05A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0A3-B621-4BED-8AEC-6BB9A9B66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0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6B6F-600D-4D29-AEBA-E36AD295B05A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0A3-B621-4BED-8AEC-6BB9A9B66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1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6B6F-600D-4D29-AEBA-E36AD295B05A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0A3-B621-4BED-8AEC-6BB9A9B66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1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6B6F-600D-4D29-AEBA-E36AD295B05A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0A3-B621-4BED-8AEC-6BB9A9B66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7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6B6F-600D-4D29-AEBA-E36AD295B05A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0A3-B621-4BED-8AEC-6BB9A9B66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9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56B6F-600D-4D29-AEBA-E36AD295B05A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A0A3-B621-4BED-8AEC-6BB9A9B66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wm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.gif"/><Relationship Id="rId7" Type="http://schemas.openxmlformats.org/officeDocument/2006/relationships/image" Target="../media/image31.gif"/><Relationship Id="rId12" Type="http://schemas.openxmlformats.org/officeDocument/2006/relationships/image" Target="../media/image36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11" Type="http://schemas.openxmlformats.org/officeDocument/2006/relationships/image" Target="../media/image35.gif"/><Relationship Id="rId5" Type="http://schemas.openxmlformats.org/officeDocument/2006/relationships/image" Target="../media/image29.gif"/><Relationship Id="rId10" Type="http://schemas.openxmlformats.org/officeDocument/2006/relationships/image" Target="../media/image34.gif"/><Relationship Id="rId4" Type="http://schemas.openxmlformats.org/officeDocument/2006/relationships/image" Target="../media/image28.gif"/><Relationship Id="rId9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1.gif"/><Relationship Id="rId7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9.wmf"/><Relationship Id="rId4" Type="http://schemas.openxmlformats.org/officeDocument/2006/relationships/image" Target="../media/image18.gif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.gif"/><Relationship Id="rId7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9.wm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5.png"/><Relationship Id="rId7" Type="http://schemas.openxmlformats.org/officeDocument/2006/relationships/hyperlink" Target="../Vacne%20-%20Hoi%20bao%20ve%20Thien%20nhien%20va%20Moi%20truong%20Viet%20Nam.asf" TargetMode="External"/><Relationship Id="rId12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OI%20GIANG-KH\Lop%20chung%20ta%20doan%20ket%20-%20Duc%20Huy%20%5bNCT%2056633870767181854671%5d.mp3" TargetMode="External"/><Relationship Id="rId6" Type="http://schemas.openxmlformats.org/officeDocument/2006/relationships/image" Target="../media/image17.gif"/><Relationship Id="rId11" Type="http://schemas.openxmlformats.org/officeDocument/2006/relationships/image" Target="../media/image21.png"/><Relationship Id="rId5" Type="http://schemas.openxmlformats.org/officeDocument/2006/relationships/image" Target="../media/image11.gif"/><Relationship Id="rId10" Type="http://schemas.openxmlformats.org/officeDocument/2006/relationships/image" Target="../media/image20.gif"/><Relationship Id="rId4" Type="http://schemas.openxmlformats.org/officeDocument/2006/relationships/image" Target="../media/image16.gif"/><Relationship Id="rId9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5.png"/><Relationship Id="rId7" Type="http://schemas.openxmlformats.org/officeDocument/2006/relationships/hyperlink" Target="../Vacne%20-%20Hoi%20bao%20ve%20Thien%20nhien%20va%20Moi%20truong%20Viet%20Nam.asf" TargetMode="External"/><Relationship Id="rId12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OI%20GIANG-KH\Lop%20chung%20ta%20doan%20ket%20-%20Duc%20Huy%20%5bNCT%2056633870767181854671%5d.mp3" TargetMode="External"/><Relationship Id="rId6" Type="http://schemas.openxmlformats.org/officeDocument/2006/relationships/image" Target="../media/image17.gif"/><Relationship Id="rId11" Type="http://schemas.openxmlformats.org/officeDocument/2006/relationships/image" Target="../media/image21.png"/><Relationship Id="rId5" Type="http://schemas.openxmlformats.org/officeDocument/2006/relationships/image" Target="../media/image11.gif"/><Relationship Id="rId10" Type="http://schemas.openxmlformats.org/officeDocument/2006/relationships/image" Target="../media/image20.gif"/><Relationship Id="rId4" Type="http://schemas.openxmlformats.org/officeDocument/2006/relationships/image" Target="../media/image16.gif"/><Relationship Id="rId9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5.png"/><Relationship Id="rId7" Type="http://schemas.openxmlformats.org/officeDocument/2006/relationships/hyperlink" Target="../Vacne%20-%20Hoi%20bao%20ve%20Thien%20nhien%20va%20Moi%20truong%20Viet%20Nam.asf" TargetMode="External"/><Relationship Id="rId12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OI%20GIANG-KH\Lop%20chung%20ta%20doan%20ket%20-%20Duc%20Huy%20%5bNCT%2056633870767181854671%5d.mp3" TargetMode="External"/><Relationship Id="rId6" Type="http://schemas.openxmlformats.org/officeDocument/2006/relationships/image" Target="../media/image17.gif"/><Relationship Id="rId11" Type="http://schemas.openxmlformats.org/officeDocument/2006/relationships/image" Target="../media/image21.png"/><Relationship Id="rId5" Type="http://schemas.openxmlformats.org/officeDocument/2006/relationships/image" Target="../media/image11.gif"/><Relationship Id="rId10" Type="http://schemas.openxmlformats.org/officeDocument/2006/relationships/image" Target="../media/image20.gif"/><Relationship Id="rId4" Type="http://schemas.openxmlformats.org/officeDocument/2006/relationships/image" Target="../media/image16.gif"/><Relationship Id="rId9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5.png"/><Relationship Id="rId7" Type="http://schemas.openxmlformats.org/officeDocument/2006/relationships/hyperlink" Target="../Vacne%20-%20Hoi%20bao%20ve%20Thien%20nhien%20va%20Moi%20truong%20Viet%20Nam.asf" TargetMode="External"/><Relationship Id="rId12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OI%20GIANG-KH\Lop%20chung%20ta%20doan%20ket%20-%20Duc%20Huy%20%5bNCT%2056633870767181854671%5d.mp3" TargetMode="External"/><Relationship Id="rId6" Type="http://schemas.openxmlformats.org/officeDocument/2006/relationships/image" Target="../media/image17.gif"/><Relationship Id="rId11" Type="http://schemas.openxmlformats.org/officeDocument/2006/relationships/image" Target="../media/image21.png"/><Relationship Id="rId5" Type="http://schemas.openxmlformats.org/officeDocument/2006/relationships/image" Target="../media/image11.gif"/><Relationship Id="rId10" Type="http://schemas.openxmlformats.org/officeDocument/2006/relationships/image" Target="../media/image20.gif"/><Relationship Id="rId4" Type="http://schemas.openxmlformats.org/officeDocument/2006/relationships/image" Target="../media/image16.gif"/><Relationship Id="rId9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11.gif"/><Relationship Id="rId7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45.gif"/><Relationship Id="rId5" Type="http://schemas.openxmlformats.org/officeDocument/2006/relationships/image" Target="../media/image19.wmf"/><Relationship Id="rId10" Type="http://schemas.openxmlformats.org/officeDocument/2006/relationships/image" Target="../media/image44.gif"/><Relationship Id="rId4" Type="http://schemas.openxmlformats.org/officeDocument/2006/relationships/image" Target="../media/image18.gif"/><Relationship Id="rId9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1.gif"/><Relationship Id="rId7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9.wmf"/><Relationship Id="rId10" Type="http://schemas.openxmlformats.org/officeDocument/2006/relationships/image" Target="../media/image48.jpeg"/><Relationship Id="rId4" Type="http://schemas.openxmlformats.org/officeDocument/2006/relationships/image" Target="../media/image18.gif"/><Relationship Id="rId9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1.gif"/><Relationship Id="rId7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9.wmf"/><Relationship Id="rId4" Type="http://schemas.openxmlformats.org/officeDocument/2006/relationships/image" Target="../media/image18.gif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13" Type="http://schemas.openxmlformats.org/officeDocument/2006/relationships/image" Target="../media/image8.gif"/><Relationship Id="rId3" Type="http://schemas.openxmlformats.org/officeDocument/2006/relationships/image" Target="../media/image51.jpeg"/><Relationship Id="rId7" Type="http://schemas.openxmlformats.org/officeDocument/2006/relationships/image" Target="../media/image10.gif"/><Relationship Id="rId12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11" Type="http://schemas.openxmlformats.org/officeDocument/2006/relationships/image" Target="../media/image6.gif"/><Relationship Id="rId5" Type="http://schemas.openxmlformats.org/officeDocument/2006/relationships/image" Target="../media/image19.wmf"/><Relationship Id="rId10" Type="http://schemas.openxmlformats.org/officeDocument/2006/relationships/image" Target="../media/image5.gif"/><Relationship Id="rId4" Type="http://schemas.openxmlformats.org/officeDocument/2006/relationships/image" Target="../media/image52.jpeg"/><Relationship Id="rId9" Type="http://schemas.openxmlformats.org/officeDocument/2006/relationships/image" Target="../media/image4.wmf"/><Relationship Id="rId1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5.png"/><Relationship Id="rId7" Type="http://schemas.openxmlformats.org/officeDocument/2006/relationships/hyperlink" Target="../Vacne%20-%20Hoi%20bao%20ve%20Thien%20nhien%20va%20Moi%20truong%20Viet%20Nam.asf" TargetMode="External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OI%20GIANG-KH\Lop%20chung%20ta%20doan%20ket%20-%20Duc%20Huy%20%5bNCT%2056633870767181854671%5d.mp3" TargetMode="External"/><Relationship Id="rId6" Type="http://schemas.openxmlformats.org/officeDocument/2006/relationships/image" Target="../media/image17.gif"/><Relationship Id="rId11" Type="http://schemas.openxmlformats.org/officeDocument/2006/relationships/image" Target="../media/image21.png"/><Relationship Id="rId5" Type="http://schemas.openxmlformats.org/officeDocument/2006/relationships/image" Target="../media/image11.gif"/><Relationship Id="rId10" Type="http://schemas.openxmlformats.org/officeDocument/2006/relationships/image" Target="../media/image20.gif"/><Relationship Id="rId4" Type="http://schemas.openxmlformats.org/officeDocument/2006/relationships/image" Target="../media/image16.gif"/><Relationship Id="rId9" Type="http://schemas.openxmlformats.org/officeDocument/2006/relationships/image" Target="../media/image1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9.wmf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gif"/><Relationship Id="rId7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9.wmf"/><Relationship Id="rId4" Type="http://schemas.openxmlformats.org/officeDocument/2006/relationships/image" Target="../media/image18.gif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5" descr="SONNE000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286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Heart-and-Bear-Ballo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2590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990600" y="990600"/>
            <a:ext cx="7391400" cy="3505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3574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mừng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đến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127000" y="0"/>
            <a:ext cx="8940800" cy="1588791"/>
            <a:chOff x="128" y="1591"/>
            <a:chExt cx="5632" cy="1835"/>
          </a:xfrm>
        </p:grpSpPr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74" y="1591"/>
              <a:ext cx="1179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81" y="1891"/>
              <a:ext cx="651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>
                <a:spcBef>
                  <a:spcPct val="0"/>
                </a:spcBef>
              </a:pPr>
              <a:r>
                <a:rPr lang="en-US" sz="2800" b="0">
                  <a:solidFill>
                    <a:srgbClr val="33CCFF"/>
                  </a:solidFill>
                  <a:effectLst/>
                  <a:latin typeface="Arial Unicode MS" pitchFamily="34" charset="-128"/>
                </a:rPr>
                <a:t>  </a:t>
              </a:r>
              <a:endParaRPr lang="en-US" sz="2800">
                <a:solidFill>
                  <a:srgbClr val="33CCFF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863" y="2546"/>
              <a:ext cx="1709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endParaRPr lang="en-US" sz="1600" b="0"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pic>
          <p:nvPicPr>
            <p:cNvPr id="13" name="Picture 14" descr="STCOO00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37462">
              <a:off x="251" y="2444"/>
              <a:ext cx="2482" cy="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5" descr="KEET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54136">
              <a:off x="1878" y="1896"/>
              <a:ext cx="730" cy="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6" descr="KEET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" y="1670"/>
              <a:ext cx="708" cy="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7" descr="KEET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41392">
              <a:off x="825" y="2271"/>
              <a:ext cx="900" cy="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8" descr="WINGS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1271">
              <a:off x="1433" y="1777"/>
              <a:ext cx="432" cy="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9" descr="ROSE-Y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" y="1723"/>
              <a:ext cx="300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0" descr="FLOWER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654"/>
              <a:ext cx="22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1" descr="ANIFLOWE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" y="1883"/>
              <a:ext cx="24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2" descr="WINGS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64818">
              <a:off x="3264" y="2462"/>
              <a:ext cx="432" cy="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3" descr="WINGS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627631">
              <a:off x="5127" y="2704"/>
              <a:ext cx="480" cy="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4" descr="WINGS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27767">
              <a:off x="368" y="2068"/>
              <a:ext cx="276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5" descr="FLOWER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" y="2510"/>
              <a:ext cx="318" cy="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6" descr="FLOWER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" y="1675"/>
              <a:ext cx="240" cy="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7" descr="FLOWER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" y="2046"/>
              <a:ext cx="384" cy="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8" descr="ROSE-Y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462"/>
              <a:ext cx="214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9" descr="ROSE-Y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126"/>
              <a:ext cx="416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0" descr="ROSE-Y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0" y="2162"/>
              <a:ext cx="32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2905" y="1671"/>
              <a:ext cx="2688" cy="872"/>
              <a:chOff x="2832" y="2488"/>
              <a:chExt cx="2688" cy="872"/>
            </a:xfrm>
          </p:grpSpPr>
          <p:pic>
            <p:nvPicPr>
              <p:cNvPr id="33" name="Picture 32" descr="STCOO00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832" y="2835"/>
                <a:ext cx="2688" cy="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 descr="KEETS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80000" flipH="1">
                <a:off x="2832" y="2674"/>
                <a:ext cx="791" cy="5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 descr="KEETS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611" y="2593"/>
                <a:ext cx="790" cy="5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5" descr="KEETS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548951" flipH="1">
                <a:off x="4018" y="2714"/>
                <a:ext cx="790" cy="5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6" descr="KEETS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000000" flipH="1">
                <a:off x="3456" y="2599"/>
                <a:ext cx="807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Text Box 37"/>
            <p:cNvSpPr txBox="1">
              <a:spLocks noChangeArrowheads="1"/>
            </p:cNvSpPr>
            <p:nvPr/>
          </p:nvSpPr>
          <p:spPr bwMode="auto">
            <a:xfrm>
              <a:off x="1845" y="3028"/>
              <a:ext cx="116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endParaRPr lang="vi-VN" sz="2800" b="0" i="1">
                <a:solidFill>
                  <a:schemeClr val="hlink"/>
                </a:solidFill>
                <a:effectLst/>
                <a:latin typeface="Arial Unicode MS" pitchFamily="34" charset="-128"/>
                <a:cs typeface="Arial" pitchFamily="34" charset="0"/>
              </a:endParaRPr>
            </a:p>
          </p:txBody>
        </p:sp>
        <p:pic>
          <p:nvPicPr>
            <p:cNvPr id="32" name="Picture 38" descr="KEET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9378">
              <a:off x="128" y="1809"/>
              <a:ext cx="710" cy="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13" descr="bird"/>
          <p:cNvPicPr>
            <a:picLocks noChangeAspect="1" noChangeArrowheads="1" noCrop="1"/>
          </p:cNvPicPr>
          <p:nvPr/>
        </p:nvPicPr>
        <p:blipFill>
          <a:blip r:embed="rId11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29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24"/>
          <p:cNvGrpSpPr>
            <a:grpSpLocks/>
          </p:cNvGrpSpPr>
          <p:nvPr/>
        </p:nvGrpSpPr>
        <p:grpSpPr bwMode="auto">
          <a:xfrm rot="5400000">
            <a:off x="-3176589" y="3452812"/>
            <a:ext cx="6553200" cy="409577"/>
            <a:chOff x="1578" y="2976"/>
            <a:chExt cx="4032" cy="258"/>
          </a:xfrm>
        </p:grpSpPr>
        <p:pic>
          <p:nvPicPr>
            <p:cNvPr id="41" name="Picture 25" descr="abc[1]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6" descr="abc[1]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24"/>
          <p:cNvGrpSpPr>
            <a:grpSpLocks/>
          </p:cNvGrpSpPr>
          <p:nvPr/>
        </p:nvGrpSpPr>
        <p:grpSpPr bwMode="auto">
          <a:xfrm rot="5400000">
            <a:off x="5815011" y="3224211"/>
            <a:ext cx="6553200" cy="409577"/>
            <a:chOff x="1578" y="2976"/>
            <a:chExt cx="4032" cy="258"/>
          </a:xfrm>
        </p:grpSpPr>
        <p:pic>
          <p:nvPicPr>
            <p:cNvPr id="44" name="Picture 25" descr="abc[1]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6" descr="abc[1]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24"/>
          <p:cNvGrpSpPr>
            <a:grpSpLocks/>
          </p:cNvGrpSpPr>
          <p:nvPr/>
        </p:nvGrpSpPr>
        <p:grpSpPr bwMode="auto">
          <a:xfrm>
            <a:off x="2541587" y="6393942"/>
            <a:ext cx="3325813" cy="409577"/>
            <a:chOff x="1578" y="2976"/>
            <a:chExt cx="4032" cy="258"/>
          </a:xfrm>
        </p:grpSpPr>
        <p:pic>
          <p:nvPicPr>
            <p:cNvPr id="47" name="Picture 25" descr="abc[1]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6" descr="abc[1]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13" descr="bird"/>
          <p:cNvPicPr>
            <a:picLocks noChangeAspect="1" noChangeArrowheads="1" noCrop="1"/>
          </p:cNvPicPr>
          <p:nvPr/>
        </p:nvPicPr>
        <p:blipFill>
          <a:blip r:embed="rId11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8883">
            <a:off x="3616532" y="2778332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16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4" descr="Picture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SONNE000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315200" cy="1862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LUYỆN ĐỌC 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NHÓM BA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367" name="Picture 7" descr="826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826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05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826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905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827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905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827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905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827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905500"/>
            <a:ext cx="10668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827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05500"/>
            <a:ext cx="11049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827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943600"/>
            <a:ext cx="952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8276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7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inh nền\Picture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3037" y="1160463"/>
            <a:ext cx="4322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Theo Kim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7488237" y="533400"/>
            <a:ext cx="1122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s/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</a:t>
            </a: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 rot="5400000">
            <a:off x="-3176589" y="3148011"/>
            <a:ext cx="6553200" cy="409577"/>
            <a:chOff x="1578" y="2976"/>
            <a:chExt cx="4032" cy="258"/>
          </a:xfrm>
        </p:grpSpPr>
        <p:pic>
          <p:nvPicPr>
            <p:cNvPr id="9" name="Picture 25" descr="abc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6" descr="abc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2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472238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48425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472238"/>
            <a:ext cx="3595688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ülüms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49875"/>
            <a:ext cx="1676400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7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766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240">
            <a:off x="100688" y="1006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876800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09601" y="1981200"/>
            <a:ext cx="6750843" cy="38100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5" descr="Papyrus"/>
          <p:cNvSpPr txBox="1">
            <a:spLocks noChangeArrowheads="1"/>
          </p:cNvSpPr>
          <p:nvPr/>
        </p:nvSpPr>
        <p:spPr bwMode="auto">
          <a:xfrm>
            <a:off x="1771734" y="2057400"/>
            <a:ext cx="5805403" cy="10668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0" name="Text Box 6" descr="Pink tissue paper"/>
          <p:cNvSpPr txBox="1">
            <a:spLocks noChangeArrowheads="1"/>
          </p:cNvSpPr>
          <p:nvPr/>
        </p:nvSpPr>
        <p:spPr bwMode="auto">
          <a:xfrm>
            <a:off x="1000124" y="3200400"/>
            <a:ext cx="7305675" cy="3539430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chen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lấn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sới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029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hinh nền\ảnh động\saki_24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3037" y="1160463"/>
            <a:ext cx="4322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Theo Kim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43000" y="1905000"/>
            <a:ext cx="54864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76400" y="3581400"/>
            <a:ext cx="5638800" cy="1828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8" descr="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594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BD2053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1675" y="2657475"/>
            <a:ext cx="1752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BD2053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00675" y="3343276"/>
            <a:ext cx="1752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0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inh nền\Picture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84" y="6927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3037" y="1160463"/>
            <a:ext cx="4322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Theo Kim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7488237" y="533400"/>
            <a:ext cx="1122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s/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</a:t>
            </a: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 rot="5400000">
            <a:off x="-3176589" y="3148011"/>
            <a:ext cx="6553200" cy="409577"/>
            <a:chOff x="1578" y="2976"/>
            <a:chExt cx="4032" cy="258"/>
          </a:xfrm>
        </p:grpSpPr>
        <p:pic>
          <p:nvPicPr>
            <p:cNvPr id="9" name="Picture 25" descr="abc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6" descr="abc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2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472238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48425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472238"/>
            <a:ext cx="3595688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ülüms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49875"/>
            <a:ext cx="1676400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7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766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240">
            <a:off x="100688" y="1006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876800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62000" y="2551093"/>
            <a:ext cx="77724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Quắm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aphicFrame>
        <p:nvGraphicFramePr>
          <p:cNvPr id="19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393347"/>
              </p:ext>
            </p:extLst>
          </p:nvPr>
        </p:nvGraphicFramePr>
        <p:xfrm>
          <a:off x="732631" y="3526536"/>
          <a:ext cx="6887369" cy="3255264"/>
        </p:xfrm>
        <a:graphic>
          <a:graphicData uri="http://schemas.openxmlformats.org/drawingml/2006/table">
            <a:tbl>
              <a:tblPr/>
              <a:tblGrid>
                <a:gridCol w="4360170"/>
                <a:gridCol w="2527199"/>
              </a:tblGrid>
              <a:tr h="594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</a:rPr>
                        <a:t>Quắm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</a:rPr>
                        <a:t>Đen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</a:rPr>
                        <a:t>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</a:rPr>
                        <a:t>Đô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</a:rPr>
                        <a:t>vật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</a:rPr>
                        <a:t>trẻ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</a:rPr>
                        <a:t>Cản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</a:rPr>
                        <a:t>Ngũ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</a:rPr>
                        <a:t>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</a:rPr>
                        <a:t>Đô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</a:rPr>
                        <a:t>vật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</a:rPr>
                        <a:t>già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Nhanh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nhẹn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.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Đánh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dồn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dập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.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Đánh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ráo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riết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.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Vờn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bên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trái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đánh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bên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phải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dứ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trên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đánh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dưới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thoắt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biến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thoắt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hoá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khôn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lường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Lớ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ngớ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chậm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chạp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làm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người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xem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chán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ngắt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AutoShape 10">
            <a:hlinkClick r:id="rId8" action="ppaction://hlinksldjump"/>
          </p:cNvPr>
          <p:cNvSpPr>
            <a:spLocks noChangeArrowheads="1"/>
          </p:cNvSpPr>
          <p:nvPr/>
        </p:nvSpPr>
        <p:spPr bwMode="gray">
          <a:xfrm>
            <a:off x="685800" y="1981200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Tìm hiểu bài:</a:t>
            </a:r>
          </a:p>
        </p:txBody>
      </p:sp>
    </p:spTree>
    <p:extLst>
      <p:ext uri="{BB962C8B-B14F-4D97-AF65-F5344CB8AC3E}">
        <p14:creationId xmlns:p14="http://schemas.microsoft.com/office/powerpoint/2010/main" val="116029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Picture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6400800" y="1295400"/>
            <a:ext cx="1371600" cy="1752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1524000" y="1447800"/>
            <a:ext cx="1524000" cy="1600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858000" y="3429000"/>
            <a:ext cx="1524000" cy="1600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 rot="2057681">
            <a:off x="914400" y="3276600"/>
            <a:ext cx="1371600" cy="1752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3" name="Picture 11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48425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472238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6472238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Pinkflowers-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48150"/>
            <a:ext cx="9239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gülümse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95913"/>
            <a:ext cx="1676400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gülümse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49875"/>
            <a:ext cx="1676400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76200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-76200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5767388" y="3224212"/>
            <a:ext cx="6553200" cy="409575"/>
            <a:chOff x="1578" y="2976"/>
            <a:chExt cx="4032" cy="258"/>
          </a:xfrm>
        </p:grpSpPr>
        <p:pic>
          <p:nvPicPr>
            <p:cNvPr id="8214" name="Picture 22" descr="abc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5" name="Picture 23" descr="abc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16" name="Group 24"/>
          <p:cNvGrpSpPr>
            <a:grpSpLocks/>
          </p:cNvGrpSpPr>
          <p:nvPr/>
        </p:nvGrpSpPr>
        <p:grpSpPr bwMode="auto">
          <a:xfrm rot="5400000">
            <a:off x="-3176587" y="3148012"/>
            <a:ext cx="6553200" cy="409575"/>
            <a:chOff x="1578" y="2976"/>
            <a:chExt cx="4032" cy="258"/>
          </a:xfrm>
        </p:grpSpPr>
        <p:pic>
          <p:nvPicPr>
            <p:cNvPr id="8217" name="Picture 25" descr="abc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8" name="Picture 26" descr="abc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219" name="Picture 27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766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28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182" y="27781"/>
            <a:ext cx="12192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29" descr="11AD6AEB7F8C4A4ABF121A2B1718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00" y="1683683"/>
            <a:ext cx="2095500" cy="220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11AD6AEB7F8C4A4ABF121A2B1718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430463"/>
            <a:ext cx="2133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3" name="Lop chung ta doan ket - Duc Huy [NCT 56633870767181854671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00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83037" y="1160463"/>
            <a:ext cx="4322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Theo Kim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45"/>
          <p:cNvSpPr txBox="1">
            <a:spLocks noChangeArrowheads="1"/>
          </p:cNvSpPr>
          <p:nvPr/>
        </p:nvSpPr>
        <p:spPr bwMode="auto">
          <a:xfrm>
            <a:off x="7488237" y="533400"/>
            <a:ext cx="1122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s/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447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219200" y="2667000"/>
            <a:ext cx="68580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066800" y="3810000"/>
            <a:ext cx="7010400" cy="1077218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10">
            <a:hlinkClick r:id="rId12" action="ppaction://hlinksldjump"/>
          </p:cNvPr>
          <p:cNvSpPr>
            <a:spLocks noChangeArrowheads="1"/>
          </p:cNvSpPr>
          <p:nvPr/>
        </p:nvSpPr>
        <p:spPr bwMode="gray">
          <a:xfrm>
            <a:off x="838200" y="2057400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Tìm hiểu bài:</a:t>
            </a:r>
          </a:p>
        </p:txBody>
      </p:sp>
    </p:spTree>
    <p:extLst>
      <p:ext uri="{BB962C8B-B14F-4D97-AF65-F5344CB8AC3E}">
        <p14:creationId xmlns:p14="http://schemas.microsoft.com/office/powerpoint/2010/main" val="1425408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223"/>
                </p:tgtEl>
              </p:cMediaNode>
            </p:audio>
          </p:childTnLst>
        </p:cTn>
      </p:par>
    </p:tnLst>
    <p:bldLst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Picture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6400800" y="1295400"/>
            <a:ext cx="1371600" cy="1752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1524000" y="1447800"/>
            <a:ext cx="1524000" cy="1600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858000" y="3429000"/>
            <a:ext cx="1524000" cy="1600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 rot="2057681">
            <a:off x="914400" y="3276600"/>
            <a:ext cx="1371600" cy="1752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3" name="Picture 11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48425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472238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6472238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Pinkflowers-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48150"/>
            <a:ext cx="9239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gülümse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95913"/>
            <a:ext cx="1676400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gülümse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49875"/>
            <a:ext cx="1676400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76200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-76200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5767388" y="3224212"/>
            <a:ext cx="6553200" cy="409575"/>
            <a:chOff x="1578" y="2976"/>
            <a:chExt cx="4032" cy="258"/>
          </a:xfrm>
        </p:grpSpPr>
        <p:pic>
          <p:nvPicPr>
            <p:cNvPr id="8214" name="Picture 22" descr="abc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5" name="Picture 23" descr="abc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16" name="Group 24"/>
          <p:cNvGrpSpPr>
            <a:grpSpLocks/>
          </p:cNvGrpSpPr>
          <p:nvPr/>
        </p:nvGrpSpPr>
        <p:grpSpPr bwMode="auto">
          <a:xfrm rot="5400000">
            <a:off x="-3176587" y="3148012"/>
            <a:ext cx="6553200" cy="409575"/>
            <a:chOff x="1578" y="2976"/>
            <a:chExt cx="4032" cy="258"/>
          </a:xfrm>
        </p:grpSpPr>
        <p:pic>
          <p:nvPicPr>
            <p:cNvPr id="8217" name="Picture 25" descr="abc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8" name="Picture 26" descr="abc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219" name="Picture 27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766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28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182" y="27781"/>
            <a:ext cx="12192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29" descr="11AD6AEB7F8C4A4ABF121A2B1718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00" y="1683683"/>
            <a:ext cx="2095500" cy="220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11AD6AEB7F8C4A4ABF121A2B1718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430463"/>
            <a:ext cx="2133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3" name="Lop chung ta doan ket - Duc Huy [NCT 56633870767181854671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00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83037" y="1160463"/>
            <a:ext cx="4322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Theo Kim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45"/>
          <p:cNvSpPr txBox="1">
            <a:spLocks noChangeArrowheads="1"/>
          </p:cNvSpPr>
          <p:nvPr/>
        </p:nvSpPr>
        <p:spPr bwMode="auto">
          <a:xfrm>
            <a:off x="7488237" y="533400"/>
            <a:ext cx="1122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s/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447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219200" y="2667000"/>
            <a:ext cx="6858000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066800" y="3810000"/>
            <a:ext cx="7010400" cy="206210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Quắm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ĩ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10">
            <a:hlinkClick r:id="rId12" action="ppaction://hlinksldjump"/>
          </p:cNvPr>
          <p:cNvSpPr>
            <a:spLocks noChangeArrowheads="1"/>
          </p:cNvSpPr>
          <p:nvPr/>
        </p:nvSpPr>
        <p:spPr bwMode="gray">
          <a:xfrm>
            <a:off x="838200" y="2057400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Tìm hiểu bài:</a:t>
            </a:r>
          </a:p>
        </p:txBody>
      </p:sp>
    </p:spTree>
    <p:extLst>
      <p:ext uri="{BB962C8B-B14F-4D97-AF65-F5344CB8AC3E}">
        <p14:creationId xmlns:p14="http://schemas.microsoft.com/office/powerpoint/2010/main" val="1498604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223"/>
                </p:tgtEl>
              </p:cMediaNode>
            </p:audio>
          </p:childTnLst>
        </p:cTn>
      </p:par>
    </p:tnLst>
    <p:bldLst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hinh nền\ảnh động\saki_24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3037" y="1160463"/>
            <a:ext cx="4322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Theo Kim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43000" y="1905000"/>
            <a:ext cx="54864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2, 3, 4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76400" y="3581400"/>
            <a:ext cx="5638800" cy="1828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8" descr="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594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BD2053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1675" y="2657475"/>
            <a:ext cx="1752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BD2053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00675" y="3343276"/>
            <a:ext cx="1752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6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Picture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6400800" y="1295400"/>
            <a:ext cx="1371600" cy="1752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1524000" y="1447800"/>
            <a:ext cx="1524000" cy="1600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858000" y="3429000"/>
            <a:ext cx="1524000" cy="1600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 rot="2057681">
            <a:off x="914400" y="3276600"/>
            <a:ext cx="1371600" cy="1752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3" name="Picture 11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48425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472238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6472238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Pinkflowers-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48150"/>
            <a:ext cx="9239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gülümse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95913"/>
            <a:ext cx="1676400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gülümse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49875"/>
            <a:ext cx="1676400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76200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-76200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5767388" y="3224212"/>
            <a:ext cx="6553200" cy="409575"/>
            <a:chOff x="1578" y="2976"/>
            <a:chExt cx="4032" cy="258"/>
          </a:xfrm>
        </p:grpSpPr>
        <p:pic>
          <p:nvPicPr>
            <p:cNvPr id="8214" name="Picture 22" descr="abc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5" name="Picture 23" descr="abc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16" name="Group 24"/>
          <p:cNvGrpSpPr>
            <a:grpSpLocks/>
          </p:cNvGrpSpPr>
          <p:nvPr/>
        </p:nvGrpSpPr>
        <p:grpSpPr bwMode="auto">
          <a:xfrm rot="5400000">
            <a:off x="-3176587" y="3148012"/>
            <a:ext cx="6553200" cy="409575"/>
            <a:chOff x="1578" y="2976"/>
            <a:chExt cx="4032" cy="258"/>
          </a:xfrm>
        </p:grpSpPr>
        <p:pic>
          <p:nvPicPr>
            <p:cNvPr id="8217" name="Picture 25" descr="abc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8" name="Picture 26" descr="abc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219" name="Picture 27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766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28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182" y="27781"/>
            <a:ext cx="12192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29" descr="11AD6AEB7F8C4A4ABF121A2B1718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00" y="1683683"/>
            <a:ext cx="2095500" cy="220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11AD6AEB7F8C4A4ABF121A2B1718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430463"/>
            <a:ext cx="2133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3" name="Lop chung ta doan ket - Duc Huy [NCT 56633870767181854671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00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83037" y="1160463"/>
            <a:ext cx="4322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Theo Kim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45"/>
          <p:cNvSpPr txBox="1">
            <a:spLocks noChangeArrowheads="1"/>
          </p:cNvSpPr>
          <p:nvPr/>
        </p:nvSpPr>
        <p:spPr bwMode="auto">
          <a:xfrm>
            <a:off x="7488237" y="533400"/>
            <a:ext cx="1122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s/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447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219200" y="2667000"/>
            <a:ext cx="6858000" cy="107721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Quắm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066800" y="3810000"/>
            <a:ext cx="7010400" cy="255454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Quắm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loay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Quắm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10">
            <a:hlinkClick r:id="rId12" action="ppaction://hlinksldjump"/>
          </p:cNvPr>
          <p:cNvSpPr>
            <a:spLocks noChangeArrowheads="1"/>
          </p:cNvSpPr>
          <p:nvPr/>
        </p:nvSpPr>
        <p:spPr bwMode="gray">
          <a:xfrm>
            <a:off x="838200" y="2057400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Tìm hiểu bài:</a:t>
            </a:r>
          </a:p>
        </p:txBody>
      </p:sp>
    </p:spTree>
    <p:extLst>
      <p:ext uri="{BB962C8B-B14F-4D97-AF65-F5344CB8AC3E}">
        <p14:creationId xmlns:p14="http://schemas.microsoft.com/office/powerpoint/2010/main" val="4072226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223"/>
                </p:tgtEl>
              </p:cMediaNode>
            </p:audio>
          </p:childTnLst>
        </p:cTn>
      </p:par>
    </p:tnLst>
    <p:bldLst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Picture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6400800" y="1295400"/>
            <a:ext cx="1371600" cy="1752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1524000" y="1447800"/>
            <a:ext cx="1524000" cy="1600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858000" y="3429000"/>
            <a:ext cx="1524000" cy="1600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 rot="2057681">
            <a:off x="914400" y="3276600"/>
            <a:ext cx="1371600" cy="1752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3" name="Picture 11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48425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472238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6472238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Pinkflowers-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48150"/>
            <a:ext cx="9239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gülümse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95913"/>
            <a:ext cx="1676400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gülümse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49875"/>
            <a:ext cx="1676400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76200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-76200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5767388" y="3224212"/>
            <a:ext cx="6553200" cy="409575"/>
            <a:chOff x="1578" y="2976"/>
            <a:chExt cx="4032" cy="258"/>
          </a:xfrm>
        </p:grpSpPr>
        <p:pic>
          <p:nvPicPr>
            <p:cNvPr id="8214" name="Picture 22" descr="abc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5" name="Picture 23" descr="abc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16" name="Group 24"/>
          <p:cNvGrpSpPr>
            <a:grpSpLocks/>
          </p:cNvGrpSpPr>
          <p:nvPr/>
        </p:nvGrpSpPr>
        <p:grpSpPr bwMode="auto">
          <a:xfrm rot="5400000">
            <a:off x="-3176587" y="3148012"/>
            <a:ext cx="6553200" cy="409575"/>
            <a:chOff x="1578" y="2976"/>
            <a:chExt cx="4032" cy="258"/>
          </a:xfrm>
        </p:grpSpPr>
        <p:pic>
          <p:nvPicPr>
            <p:cNvPr id="8217" name="Picture 25" descr="abc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8" name="Picture 26" descr="abc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219" name="Picture 27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766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28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182" y="27781"/>
            <a:ext cx="12192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29" descr="11AD6AEB7F8C4A4ABF121A2B1718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00" y="1683683"/>
            <a:ext cx="2095500" cy="220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11AD6AEB7F8C4A4ABF121A2B1718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430463"/>
            <a:ext cx="2133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3" name="Lop chung ta doan ket - Duc Huy [NCT 56633870767181854671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00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83037" y="1160463"/>
            <a:ext cx="4322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Theo Kim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45"/>
          <p:cNvSpPr txBox="1">
            <a:spLocks noChangeArrowheads="1"/>
          </p:cNvSpPr>
          <p:nvPr/>
        </p:nvSpPr>
        <p:spPr bwMode="auto">
          <a:xfrm>
            <a:off x="7488237" y="533400"/>
            <a:ext cx="1122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s/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447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066800" y="2505075"/>
            <a:ext cx="6629400" cy="584775"/>
          </a:xfrm>
          <a:prstGeom prst="rect">
            <a:avLst/>
          </a:prstGeom>
          <a:solidFill>
            <a:srgbClr val="A7E7C4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990600" y="3652897"/>
            <a:ext cx="6848475" cy="2062103"/>
          </a:xfrm>
          <a:prstGeom prst="rect">
            <a:avLst/>
          </a:prstGeom>
          <a:solidFill>
            <a:srgbClr val="3BC9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Quắm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" name="AutoShape 10">
            <a:hlinkClick r:id="rId12" action="ppaction://hlinksldjump"/>
          </p:cNvPr>
          <p:cNvSpPr>
            <a:spLocks noChangeArrowheads="1"/>
          </p:cNvSpPr>
          <p:nvPr/>
        </p:nvSpPr>
        <p:spPr bwMode="gray">
          <a:xfrm>
            <a:off x="1295400" y="1905000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Tìm hiểu bài:</a:t>
            </a:r>
          </a:p>
        </p:txBody>
      </p:sp>
    </p:spTree>
    <p:extLst>
      <p:ext uri="{BB962C8B-B14F-4D97-AF65-F5344CB8AC3E}">
        <p14:creationId xmlns:p14="http://schemas.microsoft.com/office/powerpoint/2010/main" val="3683703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223"/>
                </p:tgtEl>
              </p:cMediaNode>
            </p:audio>
          </p:childTnLst>
        </p:cTn>
      </p:par>
    </p:tnLst>
    <p:bldLst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inh nền\Picture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3037" y="1160463"/>
            <a:ext cx="4322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Theo Kim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7488237" y="533400"/>
            <a:ext cx="1122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s/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</a:t>
            </a: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 rot="5400000">
            <a:off x="-3176589" y="3148011"/>
            <a:ext cx="6553200" cy="409577"/>
            <a:chOff x="1578" y="2976"/>
            <a:chExt cx="4032" cy="258"/>
          </a:xfrm>
        </p:grpSpPr>
        <p:pic>
          <p:nvPicPr>
            <p:cNvPr id="9" name="Picture 25" descr="abc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6" descr="abc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2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472238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48425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472238"/>
            <a:ext cx="3595688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ülüms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49875"/>
            <a:ext cx="1676400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7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766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240">
            <a:off x="100688" y="1006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876800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2286000"/>
            <a:ext cx="22098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200400"/>
            <a:ext cx="5324475" cy="224676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xốc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b11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7239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B1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1447800"/>
            <a:ext cx="17081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b1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9893">
            <a:off x="6592337" y="1192166"/>
            <a:ext cx="7620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5114925"/>
            <a:ext cx="24003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9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inh nền\hinh-nen-powerpoint-doc-dao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3e557cd5a6b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43099" y="4229100"/>
            <a:ext cx="4495800" cy="609600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5" name="Picture 6" descr="3e557cd5a6b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6900" y="2857500"/>
            <a:ext cx="6324600" cy="609600"/>
          </a:xfrm>
          <a:prstGeom prst="rect">
            <a:avLst/>
          </a:prstGeom>
          <a:solidFill>
            <a:schemeClr val="accent3"/>
          </a:solidFill>
          <a:extLst/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990600" y="1447800"/>
            <a:ext cx="5105400" cy="1828800"/>
          </a:xfrm>
          <a:prstGeom prst="irregularSeal1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90600" y="33528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14945" y="40386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4724400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4711005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3e557cd5a6b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accent3"/>
          </a:solidFill>
          <a:extLst/>
        </p:spPr>
      </p:pic>
    </p:spTree>
    <p:extLst>
      <p:ext uri="{BB962C8B-B14F-4D97-AF65-F5344CB8AC3E}">
        <p14:creationId xmlns:p14="http://schemas.microsoft.com/office/powerpoint/2010/main" val="152932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2" grpId="0"/>
      <p:bldP spid="2" grpId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inh nền\Picture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525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7488237" y="533400"/>
            <a:ext cx="1122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s/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</a:t>
            </a: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 rot="5400000">
            <a:off x="-3176589" y="3148011"/>
            <a:ext cx="6553200" cy="409577"/>
            <a:chOff x="1578" y="2976"/>
            <a:chExt cx="4032" cy="258"/>
          </a:xfrm>
        </p:grpSpPr>
        <p:pic>
          <p:nvPicPr>
            <p:cNvPr id="9" name="Picture 25" descr="abc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6" descr="abc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2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472238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48425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472238"/>
            <a:ext cx="3595688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ülüms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49875"/>
            <a:ext cx="1676400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7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766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240">
            <a:off x="100688" y="1006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876800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D:\hinh nền\LH_08chua-huong-tic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219514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hinh nền\ngay-xuan-noi-chuyen-van-hoa-tam-lin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23925"/>
            <a:ext cx="653142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hinh nền\DSC01386t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325757" cy="46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87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inh nền\Picture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7488237" y="533400"/>
            <a:ext cx="1122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s/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</a:t>
            </a: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 rot="5400000">
            <a:off x="-3176589" y="3148011"/>
            <a:ext cx="6553200" cy="409577"/>
            <a:chOff x="1578" y="2976"/>
            <a:chExt cx="4032" cy="258"/>
          </a:xfrm>
        </p:grpSpPr>
        <p:pic>
          <p:nvPicPr>
            <p:cNvPr id="9" name="Picture 25" descr="abc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6" descr="abc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2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472238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48425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472238"/>
            <a:ext cx="3595688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ülüms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49875"/>
            <a:ext cx="1676400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7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766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240">
            <a:off x="100688" y="1006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876800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D:\hinh nền\anh dua thuye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38" y="38100"/>
            <a:ext cx="5455662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D:\hinh nền\ThumbnailImag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000125" y="1066800"/>
            <a:ext cx="2428875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ĐUA THUYỀN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5382418" y="4244181"/>
            <a:ext cx="2667000" cy="1623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MÚA CỘ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8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PINE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5" name="Picture 3" descr="két th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752600" y="4267200"/>
            <a:ext cx="6324600" cy="2362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Chúc các em chăm ngoan, học giỏi.</a:t>
            </a:r>
            <a:endParaRPr lang="en-US" sz="36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pic>
        <p:nvPicPr>
          <p:cNvPr id="212997" name="Picture 1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6769" y="3969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8" name="Picture 3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800600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9" name="Picture 3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876800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0" name="Picture 1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3968" y="396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1" name="Picture 10" descr="bird"/>
          <p:cNvPicPr>
            <a:picLocks noChangeAspect="1" noChangeArrowheads="1" noCrop="1"/>
          </p:cNvPicPr>
          <p:nvPr/>
        </p:nvPicPr>
        <p:blipFill>
          <a:blip r:embed="rId7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2" name="Picture 11" descr="bird"/>
          <p:cNvPicPr>
            <a:picLocks noChangeAspect="1" noChangeArrowheads="1" noCrop="1"/>
          </p:cNvPicPr>
          <p:nvPr/>
        </p:nvPicPr>
        <p:blipFill>
          <a:blip r:embed="rId7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3" name="Picture 12" descr="bird"/>
          <p:cNvPicPr>
            <a:picLocks noChangeAspect="1" noChangeArrowheads="1" noCrop="1"/>
          </p:cNvPicPr>
          <p:nvPr/>
        </p:nvPicPr>
        <p:blipFill>
          <a:blip r:embed="rId7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4" name="Picture 13" descr="bird"/>
          <p:cNvPicPr>
            <a:picLocks noChangeAspect="1" noChangeArrowheads="1" noCrop="1"/>
          </p:cNvPicPr>
          <p:nvPr/>
        </p:nvPicPr>
        <p:blipFill>
          <a:blip r:embed="rId7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19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5" name="Picture 14" descr="bird"/>
          <p:cNvPicPr>
            <a:picLocks noChangeAspect="1" noChangeArrowheads="1" noCrop="1"/>
          </p:cNvPicPr>
          <p:nvPr/>
        </p:nvPicPr>
        <p:blipFill>
          <a:blip r:embed="rId7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6" name="Picture 15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0"/>
            <a:ext cx="45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7" name="Picture 16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86400"/>
            <a:ext cx="45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8" name="Picture 17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45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9" name="Picture 18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45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10" name="Picture 19" descr="bird"/>
          <p:cNvPicPr>
            <a:picLocks noChangeAspect="1" noChangeArrowheads="1" noCrop="1"/>
          </p:cNvPicPr>
          <p:nvPr/>
        </p:nvPicPr>
        <p:blipFill>
          <a:blip r:embed="rId7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11" name="Picture 20" descr="bird"/>
          <p:cNvPicPr>
            <a:picLocks noChangeAspect="1" noChangeArrowheads="1" noCrop="1"/>
          </p:cNvPicPr>
          <p:nvPr/>
        </p:nvPicPr>
        <p:blipFill>
          <a:blip r:embed="rId7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WordArt 21"/>
          <p:cNvSpPr>
            <a:spLocks noChangeArrowheads="1" noChangeShapeType="1" noTextEdit="1"/>
          </p:cNvSpPr>
          <p:nvPr/>
        </p:nvSpPr>
        <p:spPr bwMode="auto">
          <a:xfrm>
            <a:off x="108245" y="1416491"/>
            <a:ext cx="8959555" cy="2850709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 </a:t>
            </a:r>
            <a:r>
              <a:rPr lang="en-US" sz="287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7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7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7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7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7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7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7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7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7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7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7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7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7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7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87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7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7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7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7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7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87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7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7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7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endParaRPr lang="en-US" sz="28700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127000" y="0"/>
            <a:ext cx="8940800" cy="1588791"/>
            <a:chOff x="128" y="1591"/>
            <a:chExt cx="5632" cy="1835"/>
          </a:xfrm>
        </p:grpSpPr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174" y="1591"/>
              <a:ext cx="1179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381" y="1891"/>
              <a:ext cx="651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>
                <a:spcBef>
                  <a:spcPct val="0"/>
                </a:spcBef>
              </a:pPr>
              <a:r>
                <a:rPr lang="en-US" sz="2800" b="0">
                  <a:solidFill>
                    <a:srgbClr val="33CCFF"/>
                  </a:solidFill>
                  <a:effectLst/>
                  <a:latin typeface="Arial Unicode MS" pitchFamily="34" charset="-128"/>
                </a:rPr>
                <a:t>  </a:t>
              </a:r>
              <a:endParaRPr lang="en-US" sz="2800">
                <a:solidFill>
                  <a:srgbClr val="33CCFF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863" y="2546"/>
              <a:ext cx="1709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endParaRPr lang="en-US" sz="1600" b="0"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pic>
          <p:nvPicPr>
            <p:cNvPr id="25" name="Picture 14" descr="STCOO00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37462">
              <a:off x="251" y="2444"/>
              <a:ext cx="2482" cy="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5" descr="KEETS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54136">
              <a:off x="1878" y="1896"/>
              <a:ext cx="730" cy="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6" descr="KEETS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" y="1670"/>
              <a:ext cx="708" cy="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7" descr="KEETS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41392">
              <a:off x="825" y="2271"/>
              <a:ext cx="900" cy="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8" descr="WINGS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1271">
              <a:off x="1433" y="1777"/>
              <a:ext cx="432" cy="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9" descr="ROSE-Y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" y="1723"/>
              <a:ext cx="300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0" descr="FLOWER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654"/>
              <a:ext cx="22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1" descr="ANIFLOWE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" y="1883"/>
              <a:ext cx="24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2" descr="WINGS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64818">
              <a:off x="3264" y="2462"/>
              <a:ext cx="432" cy="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3" descr="WINGS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627631">
              <a:off x="5127" y="2704"/>
              <a:ext cx="480" cy="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4" descr="WINGS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27767">
              <a:off x="368" y="2068"/>
              <a:ext cx="276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5" descr="FLOWER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" y="2510"/>
              <a:ext cx="318" cy="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6" descr="FLOWER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" y="1675"/>
              <a:ext cx="240" cy="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7" descr="FLOWER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" y="2046"/>
              <a:ext cx="384" cy="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8" descr="ROSE-Y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462"/>
              <a:ext cx="214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9" descr="ROSE-Y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126"/>
              <a:ext cx="416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0" descr="ROSE-Y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0" y="2162"/>
              <a:ext cx="32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Group 31"/>
            <p:cNvGrpSpPr>
              <a:grpSpLocks/>
            </p:cNvGrpSpPr>
            <p:nvPr/>
          </p:nvGrpSpPr>
          <p:grpSpPr bwMode="auto">
            <a:xfrm>
              <a:off x="2905" y="1671"/>
              <a:ext cx="2688" cy="872"/>
              <a:chOff x="2832" y="2488"/>
              <a:chExt cx="2688" cy="872"/>
            </a:xfrm>
          </p:grpSpPr>
          <p:pic>
            <p:nvPicPr>
              <p:cNvPr id="45" name="Picture 32" descr="STCOO00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832" y="2835"/>
                <a:ext cx="2688" cy="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33" descr="KEETS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80000" flipH="1">
                <a:off x="2832" y="2674"/>
                <a:ext cx="791" cy="5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34" descr="KEETS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611" y="2593"/>
                <a:ext cx="790" cy="5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35" descr="KEETS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548951" flipH="1">
                <a:off x="4018" y="2714"/>
                <a:ext cx="790" cy="5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36" descr="KEETS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000000" flipH="1">
                <a:off x="3456" y="2599"/>
                <a:ext cx="807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Text Box 37"/>
            <p:cNvSpPr txBox="1">
              <a:spLocks noChangeArrowheads="1"/>
            </p:cNvSpPr>
            <p:nvPr/>
          </p:nvSpPr>
          <p:spPr bwMode="auto">
            <a:xfrm>
              <a:off x="1845" y="3028"/>
              <a:ext cx="116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endParaRPr lang="vi-VN" sz="2800" b="0" i="1">
                <a:solidFill>
                  <a:schemeClr val="hlink"/>
                </a:solidFill>
                <a:effectLst/>
                <a:latin typeface="Arial Unicode MS" pitchFamily="34" charset="-128"/>
                <a:cs typeface="Arial" pitchFamily="34" charset="0"/>
              </a:endParaRPr>
            </a:p>
          </p:txBody>
        </p:sp>
        <p:pic>
          <p:nvPicPr>
            <p:cNvPr id="44" name="Picture 38" descr="KEETS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9378">
              <a:off x="128" y="1809"/>
              <a:ext cx="710" cy="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2339345"/>
      </p:ext>
    </p:extLst>
  </p:cSld>
  <p:clrMapOvr>
    <a:masterClrMapping/>
  </p:clrMapOvr>
  <p:transition>
    <p:diamond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e 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2590800" y="-76200"/>
            <a:ext cx="3747655" cy="1600200"/>
          </a:xfrm>
          <a:prstGeom prst="irregularSeal1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050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Picture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0508">
            <a:off x="192614" y="40214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6400800" y="1295400"/>
            <a:ext cx="1371600" cy="1752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1524000" y="1447800"/>
            <a:ext cx="1524000" cy="1600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858000" y="3429000"/>
            <a:ext cx="1524000" cy="1600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 rot="2057681">
            <a:off x="914400" y="3276600"/>
            <a:ext cx="1371600" cy="1752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3" name="Picture 11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48425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472238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6472238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Pinkflowers-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48150"/>
            <a:ext cx="9239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gülümse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95913"/>
            <a:ext cx="1676400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gülümse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49875"/>
            <a:ext cx="1676400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76200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ab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-76200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5767388" y="3224212"/>
            <a:ext cx="6553200" cy="409575"/>
            <a:chOff x="1578" y="2976"/>
            <a:chExt cx="4032" cy="258"/>
          </a:xfrm>
        </p:grpSpPr>
        <p:pic>
          <p:nvPicPr>
            <p:cNvPr id="8214" name="Picture 22" descr="abc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5" name="Picture 23" descr="abc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16" name="Group 24"/>
          <p:cNvGrpSpPr>
            <a:grpSpLocks/>
          </p:cNvGrpSpPr>
          <p:nvPr/>
        </p:nvGrpSpPr>
        <p:grpSpPr bwMode="auto">
          <a:xfrm rot="5400000">
            <a:off x="-3176587" y="3148012"/>
            <a:ext cx="6553200" cy="409575"/>
            <a:chOff x="1578" y="2976"/>
            <a:chExt cx="4032" cy="258"/>
          </a:xfrm>
        </p:grpSpPr>
        <p:pic>
          <p:nvPicPr>
            <p:cNvPr id="8217" name="Picture 25" descr="abc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8" name="Picture 26" descr="abc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219" name="Picture 27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766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28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182" y="27781"/>
            <a:ext cx="12192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29" descr="11AD6AEB7F8C4A4ABF121A2B1718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00" y="1683683"/>
            <a:ext cx="2095500" cy="220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11AD6AEB7F8C4A4ABF121A2B1718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430463"/>
            <a:ext cx="2133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3" name="Lop chung ta doan ket - Duc Huy [NCT 56633870767181854671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00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1160463"/>
            <a:ext cx="2601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45"/>
          <p:cNvSpPr txBox="1">
            <a:spLocks noChangeArrowheads="1"/>
          </p:cNvSpPr>
          <p:nvPr/>
        </p:nvSpPr>
        <p:spPr bwMode="auto">
          <a:xfrm>
            <a:off x="7488237" y="533400"/>
            <a:ext cx="1122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s/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447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6" name="Picture 15" descr="Hoi vat"/>
          <p:cNvPicPr>
            <a:picLocks noGrp="1" noChangeAspect="1" noChangeArrowheads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9519"/>
            <a:ext cx="9043987" cy="50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5357814" y="1219200"/>
            <a:ext cx="4700586" cy="1518898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09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223"/>
                </p:tgtEl>
              </p:cMediaNode>
            </p:audio>
          </p:childTnLst>
        </p:cTn>
      </p:par>
    </p:tnLst>
    <p:bldLst>
      <p:bldP spid="3" grpId="0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83037" y="1160463"/>
            <a:ext cx="4322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Theo Kim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7488237" y="533400"/>
            <a:ext cx="1122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s/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</a:t>
            </a: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 rot="5400000">
            <a:off x="-3176589" y="3148011"/>
            <a:ext cx="6553200" cy="409577"/>
            <a:chOff x="1578" y="2976"/>
            <a:chExt cx="4032" cy="258"/>
          </a:xfrm>
        </p:grpSpPr>
        <p:pic>
          <p:nvPicPr>
            <p:cNvPr id="9" name="Picture 25" descr="abc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6" descr="abc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2" descr="abc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472238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bc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48425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abc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472238"/>
            <a:ext cx="3595688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766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240">
            <a:off x="100688" y="1006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1066800" y="1447800"/>
            <a:ext cx="4114800" cy="1181884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8831" y="2514600"/>
            <a:ext cx="78017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lấn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Quắm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vờn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ngớ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chừng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inh nền\Picture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3037" y="1160463"/>
            <a:ext cx="4322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Theo Kim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7488237" y="533400"/>
            <a:ext cx="1122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s/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</a:t>
            </a: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 rot="5400000">
            <a:off x="-3176589" y="3148011"/>
            <a:ext cx="6553200" cy="409577"/>
            <a:chOff x="1578" y="2976"/>
            <a:chExt cx="4032" cy="258"/>
          </a:xfrm>
        </p:grpSpPr>
        <p:pic>
          <p:nvPicPr>
            <p:cNvPr id="9" name="Picture 25" descr="abc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6" descr="abc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2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472238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48425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472238"/>
            <a:ext cx="3595688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766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240">
            <a:off x="100688" y="1006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1066800" y="1447800"/>
            <a:ext cx="4114800" cy="1181884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8831" y="2514600"/>
            <a:ext cx="78017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Quắm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reo ồ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Quắm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inh nền\Picture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3037" y="1160463"/>
            <a:ext cx="4322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Theo Kim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7488237" y="533400"/>
            <a:ext cx="1122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s/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</a:t>
            </a: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 rot="5400000">
            <a:off x="-3176589" y="3148011"/>
            <a:ext cx="6553200" cy="409577"/>
            <a:chOff x="1578" y="2976"/>
            <a:chExt cx="4032" cy="258"/>
          </a:xfrm>
        </p:grpSpPr>
        <p:pic>
          <p:nvPicPr>
            <p:cNvPr id="9" name="Picture 25" descr="abc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6" descr="abc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2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472238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48425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472238"/>
            <a:ext cx="3595688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766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240">
            <a:off x="100688" y="1006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1066800" y="1561316"/>
            <a:ext cx="4114800" cy="1181884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8831" y="2873276"/>
            <a:ext cx="78017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Quắm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nhễ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Quắm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bổng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				Theo Kim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inh nền\Picture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3037" y="1160463"/>
            <a:ext cx="4322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Theo Kim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7488237" y="533400"/>
            <a:ext cx="1122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s/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</a:t>
            </a: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 rot="5400000">
            <a:off x="-3176589" y="3148011"/>
            <a:ext cx="6553200" cy="409577"/>
            <a:chOff x="1578" y="2976"/>
            <a:chExt cx="4032" cy="258"/>
          </a:xfrm>
        </p:grpSpPr>
        <p:pic>
          <p:nvPicPr>
            <p:cNvPr id="9" name="Picture 25" descr="abc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6" descr="abc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2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472238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48425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472238"/>
            <a:ext cx="3595688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ülüms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49875"/>
            <a:ext cx="1676400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7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766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240">
            <a:off x="100688" y="1006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876800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143000" y="2895600"/>
            <a:ext cx="5562600" cy="990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76400" y="4038600"/>
            <a:ext cx="44196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1066800" y="1637516"/>
            <a:ext cx="4114800" cy="1181884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5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inh nền\Picture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66800" y="0"/>
            <a:ext cx="7315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28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en-US" sz="28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037" y="1160463"/>
            <a:ext cx="4322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Theo Kim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7488237" y="533400"/>
            <a:ext cx="1122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s/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</a:t>
            </a: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 rot="5400000">
            <a:off x="-3176589" y="3148011"/>
            <a:ext cx="6553200" cy="409577"/>
            <a:chOff x="1578" y="2976"/>
            <a:chExt cx="4032" cy="258"/>
          </a:xfrm>
        </p:grpSpPr>
        <p:pic>
          <p:nvPicPr>
            <p:cNvPr id="9" name="Picture 25" descr="abc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6" descr="abc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76"/>
              <a:ext cx="253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2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472238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48425"/>
            <a:ext cx="4029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abc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472238"/>
            <a:ext cx="3595688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ülüms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49875"/>
            <a:ext cx="1676400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7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766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240">
            <a:off x="100688" y="1006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876800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47800" y="3210580"/>
            <a:ext cx="21336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4277380"/>
            <a:ext cx="21336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3210580"/>
            <a:ext cx="21336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4277380"/>
            <a:ext cx="21336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5334000"/>
            <a:ext cx="21336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66800" y="2133600"/>
            <a:ext cx="44196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219200" y="1905000"/>
            <a:ext cx="3962400" cy="1077005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 descr="Hoi vat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4" y="1839191"/>
            <a:ext cx="7519312" cy="4495800"/>
          </a:xfrm>
          <a:prstGeom prst="rect">
            <a:avLst/>
          </a:prstGeom>
          <a:noFill/>
          <a:ln w="28575">
            <a:solidFill>
              <a:srgbClr val="9925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246" y="1295400"/>
            <a:ext cx="419535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9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11&quot;&gt;&lt;object type=&quot;3&quot; unique_id=&quot;10012&quot;&gt;&lt;property id=&quot;20148&quot; value=&quot;5&quot;/&gt;&lt;property id=&quot;20300&quot; value=&quot;Slide 1&quot;/&gt;&lt;property id=&quot;20307&quot; value=&quot;259&quot;/&gt;&lt;/object&gt;&lt;object type=&quot;3&quot; unique_id=&quot;10013&quot;&gt;&lt;property id=&quot;20148&quot; value=&quot;5&quot;/&gt;&lt;property id=&quot;20300&quot; value=&quot;Slide 2&quot;/&gt;&lt;property id=&quot;20307&quot; value=&quot;260&quot;/&gt;&lt;/object&gt;&lt;object type=&quot;3&quot; unique_id=&quot;10014&quot;&gt;&lt;property id=&quot;20148&quot; value=&quot;5&quot;/&gt;&lt;property id=&quot;20300&quot; value=&quot;Slide 3&quot;/&gt;&lt;property id=&quot;20307&quot; value=&quot;262&quot;/&gt;&lt;/object&gt;&lt;object type=&quot;3&quot; unique_id=&quot;10015&quot;&gt;&lt;property id=&quot;20148&quot; value=&quot;5&quot;/&gt;&lt;property id=&quot;20300&quot; value=&quot;Slide 4&quot;/&gt;&lt;property id=&quot;20307&quot; value=&quot;263&quot;/&gt;&lt;/object&gt;&lt;object type=&quot;3&quot; unique_id=&quot;10016&quot;&gt;&lt;property id=&quot;20148&quot; value=&quot;5&quot;/&gt;&lt;property id=&quot;20300&quot; value=&quot;Slide 5&quot;/&gt;&lt;property id=&quot;20307&quot; value=&quot;276&quot;/&gt;&lt;/object&gt;&lt;object type=&quot;3&quot; unique_id=&quot;10017&quot;&gt;&lt;property id=&quot;20148&quot; value=&quot;5&quot;/&gt;&lt;property id=&quot;20300&quot; value=&quot;Slide 6&quot;/&gt;&lt;property id=&quot;20307&quot; value=&quot;288&quot;/&gt;&lt;/object&gt;&lt;object type=&quot;3&quot; unique_id=&quot;10018&quot;&gt;&lt;property id=&quot;20148&quot; value=&quot;5&quot;/&gt;&lt;property id=&quot;20300&quot; value=&quot;Slide 7&quot;/&gt;&lt;property id=&quot;20307&quot; value=&quot;289&quot;/&gt;&lt;/object&gt;&lt;object type=&quot;3&quot; unique_id=&quot;10019&quot;&gt;&lt;property id=&quot;20148&quot; value=&quot;5&quot;/&gt;&lt;property id=&quot;20300&quot; value=&quot;Slide 8&quot;/&gt;&lt;property id=&quot;20307&quot; value=&quot;287&quot;/&gt;&lt;/object&gt;&lt;object type=&quot;3&quot; unique_id=&quot;10020&quot;&gt;&lt;property id=&quot;20148&quot; value=&quot;5&quot;/&gt;&lt;property id=&quot;20300&quot; value=&quot;Slide 9&quot;/&gt;&lt;property id=&quot;20307&quot; value=&quot;270&quot;/&gt;&lt;/object&gt;&lt;object type=&quot;3&quot; unique_id=&quot;10021&quot;&gt;&lt;property id=&quot;20148&quot; value=&quot;5&quot;/&gt;&lt;property id=&quot;20300&quot; value=&quot;Slide 10&quot;/&gt;&lt;property id=&quot;20307&quot; value=&quot;274&quot;/&gt;&lt;/object&gt;&lt;object type=&quot;3&quot; unique_id=&quot;10022&quot;&gt;&lt;property id=&quot;20148&quot; value=&quot;5&quot;/&gt;&lt;property id=&quot;20300&quot; value=&quot;Slide 11&quot;/&gt;&lt;property id=&quot;20307&quot; value=&quot;271&quot;/&gt;&lt;/object&gt;&lt;object type=&quot;3&quot; unique_id=&quot;10023&quot;&gt;&lt;property id=&quot;20148&quot; value=&quot;5&quot;/&gt;&lt;property id=&quot;20300&quot; value=&quot;Slide 12&quot;/&gt;&lt;property id=&quot;20307&quot; value=&quot;283&quot;/&gt;&lt;/object&gt;&lt;object type=&quot;3&quot; unique_id=&quot;10024&quot;&gt;&lt;property id=&quot;20148&quot; value=&quot;5&quot;/&gt;&lt;property id=&quot;20300&quot; value=&quot;Slide 13&quot;/&gt;&lt;property id=&quot;20307&quot; value=&quot;272&quot;/&gt;&lt;/object&gt;&lt;object type=&quot;3&quot; unique_id=&quot;10025&quot;&gt;&lt;property id=&quot;20148&quot; value=&quot;5&quot;/&gt;&lt;property id=&quot;20300&quot; value=&quot;Slide 14&quot;/&gt;&lt;property id=&quot;20307&quot; value=&quot;286&quot;/&gt;&lt;/object&gt;&lt;object type=&quot;3&quot; unique_id=&quot;10026&quot;&gt;&lt;property id=&quot;20148&quot; value=&quot;5&quot;/&gt;&lt;property id=&quot;20300&quot; value=&quot;Slide 15&quot;/&gt;&lt;property id=&quot;20307&quot; value=&quot;285&quot;/&gt;&lt;/object&gt;&lt;object type=&quot;3&quot; unique_id=&quot;10027&quot;&gt;&lt;property id=&quot;20148&quot; value=&quot;5&quot;/&gt;&lt;property id=&quot;20300&quot; value=&quot;Slide 16&quot;/&gt;&lt;property id=&quot;20307&quot; value=&quot;284&quot;/&gt;&lt;/object&gt;&lt;object type=&quot;3&quot; unique_id=&quot;10028&quot;&gt;&lt;property id=&quot;20148&quot; value=&quot;5&quot;/&gt;&lt;property id=&quot;20300&quot; value=&quot;Slide 17&quot;/&gt;&lt;property id=&quot;20307&quot; value=&quot;282&quot;/&gt;&lt;/object&gt;&lt;object type=&quot;3&quot; unique_id=&quot;10029&quot;&gt;&lt;property id=&quot;20148&quot; value=&quot;5&quot;/&gt;&lt;property id=&quot;20300&quot; value=&quot;Slide 18&quot;/&gt;&lt;property id=&quot;20307&quot; value=&quot;275&quot;/&gt;&lt;/object&gt;&lt;object type=&quot;3&quot; unique_id=&quot;10030&quot;&gt;&lt;property id=&quot;20148&quot; value=&quot;5&quot;/&gt;&lt;property id=&quot;20300&quot; value=&quot;Slide 19&quot;/&gt;&lt;property id=&quot;20307&quot; value=&quot;273&quot;/&gt;&lt;/object&gt;&lt;object type=&quot;3&quot; unique_id=&quot;10031&quot;&gt;&lt;property id=&quot;20148&quot; value=&quot;5&quot;/&gt;&lt;property id=&quot;20300&quot; value=&quot;Slide 20&quot;/&gt;&lt;property id=&quot;20307&quot; value=&quot;278&quot;/&gt;&lt;/object&gt;&lt;object type=&quot;3&quot; unique_id=&quot;10032&quot;&gt;&lt;property id=&quot;20148&quot; value=&quot;5&quot;/&gt;&lt;property id=&quot;20300&quot; value=&quot;Slide 21&quot;/&gt;&lt;property id=&quot;20307&quot; value=&quot;281&quot;/&gt;&lt;/object&gt;&lt;object type=&quot;3&quot; unique_id=&quot;10033&quot;&gt;&lt;property id=&quot;20148&quot; value=&quot;5&quot;/&gt;&lt;property id=&quot;20300&quot; value=&quot;Slide 22&quot;/&gt;&lt;property id=&quot;20307&quot; value=&quot;261&quot;/&gt;&lt;/object&gt;&lt;/object&gt;&lt;object type=&quot;8&quot; unique_id=&quot;1005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978</Words>
  <Application>Microsoft Office PowerPoint</Application>
  <PresentationFormat>On-screen Show (4:3)</PresentationFormat>
  <Paragraphs>112</Paragraphs>
  <Slides>22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vanle</dc:creator>
  <cp:lastModifiedBy>Admin</cp:lastModifiedBy>
  <cp:revision>56</cp:revision>
  <dcterms:created xsi:type="dcterms:W3CDTF">2016-02-18T04:37:09Z</dcterms:created>
  <dcterms:modified xsi:type="dcterms:W3CDTF">2017-02-22T06:58:26Z</dcterms:modified>
</cp:coreProperties>
</file>